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0" r:id="rId5"/>
    <p:sldId id="261" r:id="rId6"/>
    <p:sldId id="263" r:id="rId7"/>
    <p:sldId id="264" r:id="rId8"/>
    <p:sldId id="265" r:id="rId9"/>
    <p:sldId id="269" r:id="rId10"/>
    <p:sldId id="266" r:id="rId11"/>
    <p:sldId id="267" r:id="rId12"/>
    <p:sldId id="268" r:id="rId13"/>
    <p:sldId id="257" r:id="rId14"/>
    <p:sldId id="25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FE0FD-751B-4934-9B53-90848A66C54B}" type="datetimeFigureOut">
              <a:rPr lang="ru-RU" smtClean="0"/>
              <a:pPr/>
              <a:t>14.09.2019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B097C-6582-4FD3-9916-53DAF1D2B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jpeg"/><Relationship Id="rId1" Type="http://schemas.openxmlformats.org/officeDocument/2006/relationships/audio" Target="file:///C:\Users\&#1044;&#1077;&#1085;&#1080;&#1089;\Desktop\&#1043;&#1088;&#1091;&#1089;&#1090;&#1085;&#1072;&#1103;%20&#1052;&#1091;&#1079;&#1099;&#1082;&#1072;%20&#1041;&#1077;&#1079;%20&#1057;&#1083;&#1086;&#1074;%20-%20&#1053;&#1077;%20&#1086;&#1087;&#1088;&#1077;&#1076;&#1077;&#1083;&#1077;&#1085;&#1086;%20%5b&#1089;%20&#1089;&#1072;&#1081;&#1090;&#1072;%20www.ololo.fm%5d.mp3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Денис\Desktop\Новая папка\IMG_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63688" cy="132276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Picture 2" descr="C:\Users\Денис\Desktop\Новая папка\IMG_0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4448"/>
            <a:ext cx="1547664" cy="206355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3" name="Picture 3" descr="C:\Users\Денис\Desktop\Новая папка\IMG_1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672408"/>
            <a:ext cx="2123728" cy="31855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C:\Users\Денис\Desktop\Новая папка\IMG_57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-1"/>
            <a:ext cx="2088232" cy="139215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8" name="Picture 8" descr="C:\Users\Денис\Desktop\Новая папка\DSCF95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5507850"/>
            <a:ext cx="1800200" cy="135015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9" name="Picture 9" descr="C:\Users\Денис\Desktop\Новая папка\DSCF96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-1"/>
            <a:ext cx="1728191" cy="129614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0" name="Picture 10" descr="C:\Users\Денис\Desktop\Новая папка\IMG_00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0"/>
            <a:ext cx="2016224" cy="151216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4" name="Picture 4" descr="C:\Users\Денис\Desktop\Новая папка\IMG_115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288" y="1"/>
            <a:ext cx="1979712" cy="131980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1" name="Picture 11" descr="C:\Users\Денис\Desktop\Новая папка\IMG_003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1268760"/>
            <a:ext cx="1835696" cy="244759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2" name="Picture 12" descr="C:\Users\Денис\Desktop\Новая папка\IMG_005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7864" y="5561856"/>
            <a:ext cx="1728192" cy="129614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3" name="Picture 13" descr="C:\Users\Денис\Desktop\Новая папка\IMG_067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5346171"/>
            <a:ext cx="2267744" cy="151182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4" name="Picture 14" descr="C:\Users\Денис\Desktop\Новая папка\IMG_112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268760"/>
            <a:ext cx="1763688" cy="11757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5" name="Picture 15" descr="C:\Users\Денис\Desktop\Новая папка\IMG_119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3717032"/>
            <a:ext cx="1547664" cy="110378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6" name="Picture 16" descr="C:\Users\Денис\Desktop\Новая папка\SAM_035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" y="2420888"/>
            <a:ext cx="1728192" cy="129614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6" name="Picture 6" descr="C:\Users\Денис\Desktop\Новая папка\SAM_0363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47664" y="1268760"/>
            <a:ext cx="5796136" cy="434710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619672" y="1268760"/>
            <a:ext cx="5760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тему  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учитель».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Булгаков Е. Г.</a:t>
            </a:r>
          </a:p>
        </p:txBody>
      </p:sp>
      <p:pic>
        <p:nvPicPr>
          <p:cNvPr id="18" name="Грустная Музыка Без Слов - Не определено [с сайта www.ololo.fm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 cstate="print"/>
          <a:stretch>
            <a:fillRect/>
          </a:stretch>
        </p:blipFill>
        <p:spPr>
          <a:xfrm>
            <a:off x="-3048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нис\Desktop\Новая папка\DSCF9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Летом 2013 г. состоялась комплексная туристско-географическая экспедиция, организованная в рамках краевой программы «По горным тропам Кубани» по восстановлению Всесоюзных туристских маршрутов № 29 Хадыженск – Аше и № 318 Хадыженск – Лазаревское.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нис\Desktop\Новая папка\DSCF9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Пешеходный маршрут стартовал от поселка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Терзиян</a:t>
            </a: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завершился в поселке Аше. Его начало пролегло по долине реки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Караковская</a:t>
            </a: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щель, а далее тропа вышла на Главный Кавказский хребет, со склонов которого, как на ладони, видны скалы, другие вершины, ущелья и даже лазурная даль Черного моря.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нис\Desktop\Новая папка\DSCF9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экспедиций мы не только отдыхали и наслаждались видами Кавказа, но и выполняли важную задачу по возрождению маршрута. Основной целью походов было дать ему комплексную туристско-географическую оценку на предмет восстановления его потенциала.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нис\Desktop\Новая папка\IMG_0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 становится средством воспитания тогда, когда он  любимое занятие каждого.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Василий Сухомлинский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енис\Desktop\Новая папка\DSCF9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Физические упражнения могут заменить множество лекарств, но ни одно лекарство в мире не может заменить физические упражнения.</a:t>
            </a:r>
            <a:br>
              <a:rPr lang="ru-RU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Анджело</a:t>
            </a:r>
            <a:r>
              <a:rPr lang="ru-RU" sz="24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Моссо</a:t>
            </a:r>
            <a:endParaRPr lang="ru-RU" sz="2400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Денис\Desktop\leather_texture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Денис\Desktop\Новая папка (2)\IMG_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7979">
            <a:off x="798959" y="4114543"/>
            <a:ext cx="3523320" cy="23488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Денис\Desktop\Новая папка (2)\IMG_0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3576">
            <a:off x="5171835" y="4613290"/>
            <a:ext cx="2951820" cy="19678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Денис\Desktop\Новая папка (2)\IMG_0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6219">
            <a:off x="6210931" y="84503"/>
            <a:ext cx="2627784" cy="175185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Денис\Desktop\Новая папка (2)\IMG_01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7365">
            <a:off x="5658154" y="2154033"/>
            <a:ext cx="3078524" cy="205234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3326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Меня приучали к спорту с самого детства. Ведь </a:t>
            </a:r>
            <a:r>
              <a:rPr lang="ru-RU" sz="2400" b="1" dirty="0" smtClean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спорт- </a:t>
            </a:r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физические упражнения для развития и укрепления организма, а также система организации и проведения соревнований в различных областях физической культуры.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Денис\Desktop\leather_texture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Денис\Desktop\simvol_kchg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496" y="0"/>
            <a:ext cx="5016503" cy="3068960"/>
          </a:xfrm>
          <a:prstGeom prst="rect">
            <a:avLst/>
          </a:prstGeom>
          <a:noFill/>
        </p:spPr>
      </p:pic>
      <p:pic>
        <p:nvPicPr>
          <p:cNvPr id="4099" name="Picture 3" descr="C:\Users\Денис\Desktop\Новая папка\IMG_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9849">
            <a:off x="1227281" y="3007091"/>
            <a:ext cx="2681790" cy="3575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51682">
            <a:off x="5475790" y="3367436"/>
            <a:ext cx="2369502" cy="314096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4932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2006 году поступил в Карачаево-Черкесский Государственный Университет им. У. Д. Алиева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енис\Desktop\leather_texture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03848" y="836712"/>
            <a:ext cx="5940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учебы в </a:t>
            </a:r>
            <a:r>
              <a:rPr lang="ru-RU" sz="2400" b="1" dirty="0" smtClean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Университете </a:t>
            </a:r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ездил на соревнования в г. Ростов-на-Дону по </a:t>
            </a:r>
            <a:r>
              <a:rPr lang="ru-RU" sz="2400" b="1" dirty="0" smtClean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фитнесу, </a:t>
            </a:r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 </a:t>
            </a:r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занял 3 место.</a:t>
            </a:r>
          </a:p>
        </p:txBody>
      </p:sp>
      <p:pic>
        <p:nvPicPr>
          <p:cNvPr id="2050" name="Picture 2" descr="C:\Users\Денис\Desktop\Новая папка\IMG_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852936"/>
            <a:ext cx="4928096" cy="36960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2932046" cy="52319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нис\Desktop\leather_texture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работаю учителем физической культуры. Провожу тренировки по волейболу, баскетболу, футболу, настольному теннису и туризму, тем самым </a:t>
            </a:r>
            <a:r>
              <a:rPr lang="ru-RU" sz="2400" b="1" dirty="0" smtClean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</a:t>
            </a:r>
            <a:r>
              <a:rPr lang="ru-RU" sz="2400" b="1" dirty="0" smtClean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ysClr val="windowText" lastClr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молодежи оздоровительную функцию, направленную на укрепление и сохранение здоровья.</a:t>
            </a:r>
          </a:p>
        </p:txBody>
      </p:sp>
      <p:pic>
        <p:nvPicPr>
          <p:cNvPr id="3075" name="Picture 3" descr="C:\Users\Денис\Desktop\Новая папка\IMG_0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7380">
            <a:off x="248352" y="2382649"/>
            <a:ext cx="3849569" cy="256637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Денис\Desktop\Новая папка (2)\SAM_0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246" y="4387142"/>
            <a:ext cx="3131840" cy="23488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Денис\Desktop\Новая папка (2)\IMG_8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5598">
            <a:off x="5292080" y="1916832"/>
            <a:ext cx="3059832" cy="20398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енис\Desktop\Новая папка (2)\IMG_8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Влияние волейбола на человека: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Физическое развитие (здоровое и развитое тело)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Интеллектуальное развитие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логического мышления)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Социальное развитие (умение общаться, умение передать другим свои желания и мысли, умение понимать других)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Эмоциональное развитие (умение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различать свои чувства и эмоции 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управлять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ими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также умение определять чувства других, умение сопереживать)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Духовное 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 морально-нравственное развитие (усвоение общечеловеческих ценностей и законов)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енис\Desktop\leather_texture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Денис\Desktop\141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1510">
            <a:off x="1582520" y="2368844"/>
            <a:ext cx="6096000" cy="40671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Влияние баскетбола на человека.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Баскетбол помогает воспитать стойкий характер,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азвить </a:t>
            </a: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ловкость и координацию, 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умение рассчитывать свои силы.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Также </a:t>
            </a: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игре в баскетбол движения очень разнообразны, что позволяет укрепить практически все мышцы организма.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енис\Desktop\leather_texture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Влияние футбола на человека.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Развивает личностные качества, такие как умение работать в команде,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волю </a:t>
            </a: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победе, целеустремленность, ответственность, коммуникабельность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Способствует укреплению иммунитета.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и другие виды физической активности, помогает бороться со стрессами и депрессиями, повышает настроение и улучшает сон.</a:t>
            </a:r>
            <a:endParaRPr lang="ru-RU" sz="2400" b="1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Денис\Desktop\DSC_0033 w20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5423">
            <a:off x="1787170" y="3152126"/>
            <a:ext cx="5322787" cy="353528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енис\Desktop\leather_texture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428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Влияние туризма на человека.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3265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Туризм способствует воспитанию морально-волевой установки туристов на «невозможность» болезни в путешествии, улучшению физической работоспособности.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воздействием нагрузок совершенствуется выносливость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Повышается эффективность работы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дыхательной систем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Занятия туризмом заметно улучшают состояние психики.</a:t>
            </a:r>
          </a:p>
        </p:txBody>
      </p:sp>
      <p:pic>
        <p:nvPicPr>
          <p:cNvPr id="4098" name="Picture 2" descr="C:\Users\Денис\Desktop\Новая папка\IMG_5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2074">
            <a:off x="414860" y="3858648"/>
            <a:ext cx="3815916" cy="254394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Денис\Desktop\Новая папка\IMG_5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2415">
            <a:off x="5944774" y="4842745"/>
            <a:ext cx="2843808" cy="18958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Денис\Desktop\Новая папка\SAM_0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068960"/>
            <a:ext cx="2088232" cy="156617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473</Words>
  <Application>Microsoft Office PowerPoint</Application>
  <PresentationFormat>Экран (4:3)</PresentationFormat>
  <Paragraphs>31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Денис</dc:creator>
  <cp:lastModifiedBy>Учитель k5</cp:lastModifiedBy>
  <cp:revision>9</cp:revision>
  <dcterms:created xsi:type="dcterms:W3CDTF">2015-08-30T11:29:43Z</dcterms:created>
  <dcterms:modified xsi:type="dcterms:W3CDTF">2019-09-14T06:12:31Z</dcterms:modified>
</cp:coreProperties>
</file>